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62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20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15722-2EF8-41FF-BE7F-5391743AE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5F2D12-CB96-4A4A-BF30-7FF096AE5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279520-EB18-43D8-99F3-02E4C3FA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3EAEE-25B5-4F51-82D1-C4EEAA57E789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0E5BD1-CBCA-443B-A9C5-AF6FAA50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0C9D52-63BA-4687-8CDF-57465B3E1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A4BC8-DFAC-4D21-9F9C-812CB0FBF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55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E4676-969C-46AB-A869-E32D87B2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3EF940-F4CC-4965-8B75-37B16B8F6B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F4C2DF-4AED-4B5C-A331-BACE8B97D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3EAEE-25B5-4F51-82D1-C4EEAA57E789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49538F-C5D7-475B-B738-D01A31DD9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35DAB0-B824-45C3-955C-A2BD4794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A4BC8-DFAC-4D21-9F9C-812CB0FBF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76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C61415-127C-42A1-B441-60078C1311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14353F-17C5-424A-8143-51B9F0361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0D8DFB-6234-4600-AE03-9F2925E3A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3EAEE-25B5-4F51-82D1-C4EEAA57E789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3C3498-CC7F-474C-8873-EEB27FD79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DDCDC-FAF2-4D76-97A8-3CF5192A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A4BC8-DFAC-4D21-9F9C-812CB0FBF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662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257D3-3C33-4538-B298-60F062C96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57C12A-088E-40F6-87D9-D2179BBBC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24EACC-E0E2-4BD4-B5AF-E54BA73C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3EAEE-25B5-4F51-82D1-C4EEAA57E789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CBEA5F-EF01-41FD-8F13-03849220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1E4396-7BF2-4F65-BC56-26088EC5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A4BC8-DFAC-4D21-9F9C-812CB0FBF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56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92133-BB57-493F-8B61-9D05D985B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0DDE11-8405-423D-95B9-5DEE5F6CA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7C38AE-90A9-4F79-8FB4-E60974A8D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3EAEE-25B5-4F51-82D1-C4EEAA57E789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18353-572F-4030-8CB1-2118D394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0BD3B4-3E62-42FB-8F62-8ECE39F9E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A4BC8-DFAC-4D21-9F9C-812CB0FBF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024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2A3D9-ECA9-48EF-A9D6-191F8915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79ADB6-F8F7-4133-AA5F-B69456CB6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2E8FE7-33FB-43F5-A536-899AEC221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9C9A6D-3D6E-4E44-A4A6-1CD991126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3EAEE-25B5-4F51-82D1-C4EEAA57E789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B532C6-B275-4A09-8E9F-32517A78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8CC979-2421-42EB-B1E1-A5373203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A4BC8-DFAC-4D21-9F9C-812CB0FBF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817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A5B5B-1244-4015-A71C-BD973403D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C69F9D-9CD2-48F6-8FFF-32B39A66A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65C67D-8504-4D37-915A-57EF6821E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077316-7297-48CC-A773-26AC30FD0F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9A3977-7EC7-4D52-B4CB-6C5B54EA3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978CF4-AD3F-4919-95CC-6D64D6933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3EAEE-25B5-4F51-82D1-C4EEAA57E789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267F4D-3071-4FB3-AAA0-91C2A1EB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587A4C-AB69-46C6-A59A-0B9EBD16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A4BC8-DFAC-4D21-9F9C-812CB0FBF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22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050F40-A0DA-4A12-A316-8B2F9819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FB59E3-3050-40F6-B111-C764F3334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3EAEE-25B5-4F51-82D1-C4EEAA57E789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351265-95FE-4101-A1B6-558BDC26D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0F5072-17DB-433D-95F1-0F0D1148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A4BC8-DFAC-4D21-9F9C-812CB0FBF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548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9FFDE6-7DD7-48C7-B154-93E9B074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3EAEE-25B5-4F51-82D1-C4EEAA57E789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B63EF3-D7D4-42EB-9E81-9FC219B1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5D8BB2-5831-494F-90B0-19F75273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A4BC8-DFAC-4D21-9F9C-812CB0FBF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54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301C8-37DD-4A42-AD54-27791BD51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2CD39-1EFF-44CC-953B-BFCC565C6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DDB25A-0EA2-4F6F-87B6-EFE86D49C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A0AF09-74A5-4616-B091-65311CF8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3EAEE-25B5-4F51-82D1-C4EEAA57E789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4E224B-E6C0-4DA6-B70D-C153A6EA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812EEB-9B93-46DF-8AA2-95ADDEE7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A4BC8-DFAC-4D21-9F9C-812CB0FBF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00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0F930-A49E-4409-863D-911FC936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3C9C4C-3280-46CB-BF5C-7DE6C506C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5D8F7A-DF41-41BB-B1FD-0462AAD2C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7FA644-F681-4ED5-AA9A-0F4CF447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3EAEE-25B5-4F51-82D1-C4EEAA57E789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4A382F-E576-4585-ADB7-DDE57DFA3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D6A3EE-4423-451D-91AC-2286BCD0F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A4BC8-DFAC-4D21-9F9C-812CB0FBF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60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BEEEBB-03C2-4802-82AE-E082461C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5A059F-1238-4E5F-9780-08CC91D13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C0BDC1-5630-42A7-A0EA-B11A51A57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3EAEE-25B5-4F51-82D1-C4EEAA57E789}" type="datetimeFigureOut">
              <a:rPr lang="ko-KR" altLang="en-US" smtClean="0"/>
              <a:t>2019. 12. 4.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059BF-C96A-4CCC-9488-7934E66B2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E8DF65-F23D-4DF5-B7D0-F30C9F38D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A4BC8-DFAC-4D21-9F9C-812CB0FBF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6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3C23E-6364-43A5-8660-9D952ACB1B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신호 및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1ACEC8-39E0-4F47-952B-943EA74A1C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2014313303</a:t>
            </a:r>
          </a:p>
          <a:p>
            <a:r>
              <a:rPr lang="ko-KR" altLang="en-US" dirty="0" err="1"/>
              <a:t>홍태하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527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2D0C-CC95-4D1D-AF06-44835BFF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/>
              <a:t>2-4. </a:t>
            </a:r>
            <a:r>
              <a:rPr lang="ko-KR" altLang="en-US" sz="2500" dirty="0"/>
              <a:t>패턴을 가지는 잡음을 섞은 신호에 대한 스펙트럼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BA2A8-B888-4A9C-AE4C-DAA1908DC219}"/>
              </a:ext>
            </a:extLst>
          </p:cNvPr>
          <p:cNvSpPr txBox="1"/>
          <p:nvPr/>
        </p:nvSpPr>
        <p:spPr>
          <a:xfrm>
            <a:off x="838200" y="3638500"/>
            <a:ext cx="4936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정현파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개를 합친 </a:t>
            </a:r>
            <a:r>
              <a:rPr lang="en-US" altLang="ko-KR" dirty="0"/>
              <a:t>x, h, y</a:t>
            </a:r>
            <a:r>
              <a:rPr lang="ko-KR" altLang="en-US" dirty="0"/>
              <a:t>의 스펙트럼이다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Matched filter</a:t>
            </a:r>
            <a:r>
              <a:rPr lang="ko-KR" altLang="en-US" dirty="0" err="1"/>
              <a:t>를</a:t>
            </a:r>
            <a:r>
              <a:rPr lang="ko-KR" altLang="en-US" dirty="0"/>
              <a:t> 거친 결과값으로 송신 신호의 특징을 알아낼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CCB651-0097-2249-AF55-5DCACB669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759" y="1475320"/>
            <a:ext cx="5931673" cy="4550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A9F500-C41F-914A-8193-9188948B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867" y="1525307"/>
            <a:ext cx="3414266" cy="141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45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B1019-26DD-42C5-9340-E3475A77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CFC155-1C14-4CC9-8C09-2C93C481C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Matched </a:t>
            </a:r>
            <a:r>
              <a:rPr lang="en-US" altLang="ko-KR" sz="2000" dirty="0" err="1"/>
              <a:t>filte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설정하고 이용하는 방법을 알게 되었다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 err="1"/>
              <a:t>원본신호의</a:t>
            </a:r>
            <a:r>
              <a:rPr lang="ko-KR" altLang="en-US" sz="2000" dirty="0"/>
              <a:t> 형태를 알고 있을 경우 잡음이 섞여 있어도 원본 신호의 위치를 </a:t>
            </a:r>
            <a:r>
              <a:rPr lang="en-US" altLang="ko-KR" sz="2000" dirty="0"/>
              <a:t>matched filter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통해 알아낼 수 있다</a:t>
            </a:r>
            <a:r>
              <a:rPr lang="en-US" altLang="ko-KR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59855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83B71-E902-4499-8132-36D655265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33FD3E-4C2A-4C2C-9079-9A861E2F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교재내용</a:t>
            </a:r>
            <a:r>
              <a:rPr lang="ko-KR" altLang="en-US" sz="2000" dirty="0"/>
              <a:t> 중 예제 </a:t>
            </a:r>
            <a:r>
              <a:rPr lang="en-US" altLang="ko-KR" sz="2000" dirty="0"/>
              <a:t>2.9~2.10</a:t>
            </a:r>
            <a:r>
              <a:rPr lang="ko-KR" altLang="en-US" sz="2000" dirty="0"/>
              <a:t>의 </a:t>
            </a:r>
            <a:r>
              <a:rPr lang="en-US" altLang="ko-KR" sz="2000" dirty="0">
                <a:solidFill>
                  <a:srgbClr val="FF0000"/>
                </a:solidFill>
              </a:rPr>
              <a:t>matched filter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참고하여 수신 펄스 </a:t>
            </a:r>
            <a:r>
              <a:rPr lang="en-US" altLang="ko-KR" sz="2000" dirty="0"/>
              <a:t>r[n]</a:t>
            </a:r>
            <a:r>
              <a:rPr lang="ko-KR" altLang="en-US" sz="2000" dirty="0"/>
              <a:t>이</a:t>
            </a:r>
            <a:r>
              <a:rPr lang="en-US" altLang="ko-KR" sz="2000" dirty="0"/>
              <a:t> </a:t>
            </a:r>
            <a:r>
              <a:rPr lang="ko-KR" altLang="en-US" sz="2000" dirty="0"/>
              <a:t>송신</a:t>
            </a:r>
            <a:r>
              <a:rPr lang="en-US" altLang="ko-KR" sz="2000" dirty="0"/>
              <a:t> </a:t>
            </a:r>
            <a:r>
              <a:rPr lang="ko-KR" altLang="en-US" sz="2000" dirty="0"/>
              <a:t>펄스 </a:t>
            </a:r>
            <a:r>
              <a:rPr lang="en-US" altLang="ko-KR" sz="2000" dirty="0"/>
              <a:t>x</a:t>
            </a:r>
            <a:r>
              <a:rPr lang="en-US" altLang="ko-KR" sz="2000" baseline="-25000" dirty="0"/>
              <a:t>1</a:t>
            </a:r>
            <a:r>
              <a:rPr lang="en-US" altLang="ko-KR" sz="2000" dirty="0"/>
              <a:t>[n]</a:t>
            </a:r>
            <a:r>
              <a:rPr lang="ko-KR" altLang="en-US" sz="2000" dirty="0"/>
              <a:t>과 같다고 가정한 후 </a:t>
            </a:r>
            <a:r>
              <a:rPr lang="en-US" altLang="ko-KR" sz="2000" dirty="0"/>
              <a:t>h[n]</a:t>
            </a:r>
            <a:r>
              <a:rPr lang="ko-KR" altLang="en-US" sz="2000" dirty="0"/>
              <a:t>을 설정하고</a:t>
            </a:r>
            <a:r>
              <a:rPr lang="en-US" altLang="ko-KR" sz="2000" dirty="0"/>
              <a:t>, </a:t>
            </a:r>
            <a:r>
              <a:rPr lang="ko-KR" altLang="en-US" sz="2000" dirty="0"/>
              <a:t>출력 </a:t>
            </a:r>
            <a:r>
              <a:rPr lang="en-US" altLang="ko-KR" sz="2000" dirty="0"/>
              <a:t>y[n]</a:t>
            </a:r>
            <a:r>
              <a:rPr lang="ko-KR" altLang="en-US" sz="2000" dirty="0"/>
              <a:t>을 구하여</a:t>
            </a:r>
            <a:r>
              <a:rPr lang="en-US" altLang="ko-KR" sz="2000" dirty="0"/>
              <a:t>(convolution sum) </a:t>
            </a:r>
            <a:r>
              <a:rPr lang="ko-KR" altLang="en-US" sz="2000" dirty="0">
                <a:solidFill>
                  <a:srgbClr val="FF0000"/>
                </a:solidFill>
              </a:rPr>
              <a:t>각각의 파형과 스펙트럼</a:t>
            </a:r>
            <a:r>
              <a:rPr lang="ko-KR" altLang="en-US" sz="2000" dirty="0"/>
              <a:t>을 관찰한다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잡음 </a:t>
            </a:r>
            <a:r>
              <a:rPr lang="en-US" altLang="ko-KR" sz="2000" dirty="0"/>
              <a:t>x</a:t>
            </a:r>
            <a:r>
              <a:rPr lang="en-US" altLang="ko-KR" sz="2000" baseline="-25000" dirty="0"/>
              <a:t>2</a:t>
            </a:r>
            <a:r>
              <a:rPr lang="en-US" altLang="ko-KR" sz="2000" dirty="0"/>
              <a:t>[n]</a:t>
            </a:r>
            <a:r>
              <a:rPr lang="ko-KR" altLang="en-US" sz="2000" dirty="0"/>
              <a:t>을 설정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음악소리나</a:t>
            </a:r>
            <a:r>
              <a:rPr lang="ko-KR" altLang="en-US" sz="2000" dirty="0"/>
              <a:t> 말소리 등</a:t>
            </a:r>
            <a:r>
              <a:rPr lang="en-US" altLang="ko-KR" sz="2000" dirty="0"/>
              <a:t>)</a:t>
            </a:r>
            <a:r>
              <a:rPr lang="ko-KR" altLang="en-US" sz="2000" dirty="0"/>
              <a:t>하여</a:t>
            </a:r>
            <a:r>
              <a:rPr lang="en-US" altLang="ko-KR" sz="2000" dirty="0"/>
              <a:t>, </a:t>
            </a:r>
            <a:r>
              <a:rPr lang="ko-KR" altLang="en-US" sz="2000" dirty="0"/>
              <a:t>입력을 </a:t>
            </a:r>
            <a:r>
              <a:rPr lang="en-US" altLang="ko-KR" sz="2000" dirty="0"/>
              <a:t>x[n]=x</a:t>
            </a:r>
            <a:r>
              <a:rPr lang="en-US" altLang="ko-KR" sz="2000" baseline="-25000" dirty="0"/>
              <a:t>1</a:t>
            </a:r>
            <a:r>
              <a:rPr lang="en-US" altLang="ko-KR" sz="2000" dirty="0"/>
              <a:t>[n]+x</a:t>
            </a:r>
            <a:r>
              <a:rPr lang="en-US" altLang="ko-KR" sz="2000" baseline="-25000" dirty="0"/>
              <a:t>2</a:t>
            </a:r>
            <a:r>
              <a:rPr lang="en-US" altLang="ko-KR" sz="2000" dirty="0"/>
              <a:t>[n]</a:t>
            </a:r>
            <a:r>
              <a:rPr lang="ko-KR" altLang="en-US" sz="2000" dirty="0" err="1"/>
              <a:t>으로</a:t>
            </a:r>
            <a:r>
              <a:rPr lang="ko-KR" altLang="en-US" sz="2000" dirty="0"/>
              <a:t> 한 후 위의 </a:t>
            </a:r>
            <a:r>
              <a:rPr lang="en-US" altLang="ko-KR" sz="2000" dirty="0"/>
              <a:t>h[n]</a:t>
            </a:r>
            <a:r>
              <a:rPr lang="ko-KR" altLang="en-US" sz="2000" dirty="0"/>
              <a:t>을 이용하여 실험해 본다</a:t>
            </a:r>
            <a:r>
              <a:rPr lang="en-US" altLang="ko-KR" sz="2000" dirty="0"/>
              <a:t>. </a:t>
            </a:r>
          </a:p>
          <a:p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22858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2D0C-CC95-4D1D-AF06-44835BFF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/>
              <a:t>1-1. </a:t>
            </a:r>
            <a:r>
              <a:rPr lang="ko-KR" altLang="en-US" sz="2500" dirty="0"/>
              <a:t>수신</a:t>
            </a:r>
            <a:r>
              <a:rPr lang="en-US" altLang="ko-KR" sz="2500" dirty="0"/>
              <a:t>(</a:t>
            </a:r>
            <a:r>
              <a:rPr lang="ko-KR" altLang="en-US" sz="2500" dirty="0"/>
              <a:t>송신</a:t>
            </a:r>
            <a:r>
              <a:rPr lang="en-US" altLang="ko-KR" sz="2500" dirty="0"/>
              <a:t>)</a:t>
            </a:r>
            <a:r>
              <a:rPr lang="ko-KR" altLang="en-US" sz="2500" dirty="0"/>
              <a:t> 펄스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BA2A8-B888-4A9C-AE4C-DAA1908DC219}"/>
              </a:ext>
            </a:extLst>
          </p:cNvPr>
          <p:cNvSpPr txBox="1"/>
          <p:nvPr/>
        </p:nvSpPr>
        <p:spPr>
          <a:xfrm>
            <a:off x="838200" y="4686362"/>
            <a:ext cx="6845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교제의 예제를 참고하여 임의의 </a:t>
            </a:r>
            <a:r>
              <a:rPr lang="ko-KR" altLang="en-US" dirty="0" err="1"/>
              <a:t>정현파를</a:t>
            </a:r>
            <a:r>
              <a:rPr lang="ko-KR" altLang="en-US" dirty="0"/>
              <a:t> </a:t>
            </a:r>
            <a:r>
              <a:rPr lang="en-US" altLang="ko-KR" dirty="0"/>
              <a:t>x1</a:t>
            </a:r>
            <a:r>
              <a:rPr lang="ko-KR" altLang="en-US" dirty="0" err="1"/>
              <a:t>으로</a:t>
            </a:r>
            <a:r>
              <a:rPr lang="ko-KR" altLang="en-US" dirty="0"/>
              <a:t> 설정하였다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Sample rate</a:t>
            </a:r>
            <a:r>
              <a:rPr lang="ko-KR" altLang="en-US" dirty="0"/>
              <a:t>는 </a:t>
            </a:r>
            <a:r>
              <a:rPr lang="en-US" altLang="ko-KR" dirty="0"/>
              <a:t>100</a:t>
            </a:r>
            <a:r>
              <a:rPr lang="ko-KR" altLang="en-US" dirty="0" err="1"/>
              <a:t>으로</a:t>
            </a:r>
            <a:r>
              <a:rPr lang="ko-KR" altLang="en-US" dirty="0"/>
              <a:t> 하였고 </a:t>
            </a:r>
            <a:r>
              <a:rPr lang="en-US" altLang="ko-KR" dirty="0"/>
              <a:t>0~2</a:t>
            </a:r>
            <a:r>
              <a:rPr lang="ko-KR" altLang="en-US" dirty="0"/>
              <a:t>까지만 표현되도록 하였다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5D7251-D91D-B14A-BD5C-C19B165FE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334" y="1230580"/>
            <a:ext cx="3968311" cy="31185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A2A330-A9E3-8F4E-B7F1-92CF744FC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814" y="1893842"/>
            <a:ext cx="3335482" cy="203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0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2D0C-CC95-4D1D-AF06-44835BFF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/>
              <a:t>1-2. h(n) </a:t>
            </a:r>
            <a:r>
              <a:rPr lang="ko-KR" altLang="en-US" sz="2500" dirty="0"/>
              <a:t>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BA2A8-B888-4A9C-AE4C-DAA1908DC219}"/>
              </a:ext>
            </a:extLst>
          </p:cNvPr>
          <p:cNvSpPr txBox="1"/>
          <p:nvPr/>
        </p:nvSpPr>
        <p:spPr>
          <a:xfrm>
            <a:off x="838200" y="4686362"/>
            <a:ext cx="68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X1</a:t>
            </a:r>
            <a:r>
              <a:rPr lang="ko-KR" altLang="en-US" dirty="0"/>
              <a:t>을 반전시켜 </a:t>
            </a:r>
            <a:r>
              <a:rPr lang="en-US" altLang="ko-KR" dirty="0"/>
              <a:t>h </a:t>
            </a:r>
            <a:r>
              <a:rPr lang="ko-KR" altLang="en-US" dirty="0"/>
              <a:t>함수를 구했다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27F7CB-4287-4F43-A214-8CDF9522C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1270532"/>
            <a:ext cx="4171950" cy="3278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B0F215-C14B-CF44-8843-1E062BF6D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66" y="1823858"/>
            <a:ext cx="3048000" cy="217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1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2D0C-CC95-4D1D-AF06-44835BFF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/>
              <a:t>1-3. </a:t>
            </a:r>
            <a:r>
              <a:rPr lang="ko-KR" altLang="en-US" sz="2500" dirty="0"/>
              <a:t>출력 </a:t>
            </a:r>
            <a:r>
              <a:rPr lang="en-US" altLang="ko-KR" sz="2500" dirty="0"/>
              <a:t>y(n) (convolution sum)</a:t>
            </a:r>
            <a:endParaRPr lang="ko-KR" alt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BA2A8-B888-4A9C-AE4C-DAA1908DC219}"/>
              </a:ext>
            </a:extLst>
          </p:cNvPr>
          <p:cNvSpPr txBox="1"/>
          <p:nvPr/>
        </p:nvSpPr>
        <p:spPr>
          <a:xfrm>
            <a:off x="838200" y="4686362"/>
            <a:ext cx="68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X1</a:t>
            </a:r>
            <a:r>
              <a:rPr lang="ko-KR" altLang="en-US" dirty="0"/>
              <a:t>과 </a:t>
            </a:r>
            <a:r>
              <a:rPr lang="en-US" altLang="ko-KR" dirty="0"/>
              <a:t>h</a:t>
            </a:r>
            <a:r>
              <a:rPr lang="ko-KR" altLang="en-US" dirty="0"/>
              <a:t> 함수를 </a:t>
            </a:r>
            <a:r>
              <a:rPr lang="en-US" altLang="ko-KR" dirty="0"/>
              <a:t>convolution sum </a:t>
            </a:r>
            <a:r>
              <a:rPr lang="ko-KR" altLang="en-US" dirty="0"/>
              <a:t>하여 출력 </a:t>
            </a:r>
            <a:r>
              <a:rPr lang="en-US" altLang="ko-KR" dirty="0"/>
              <a:t>y</a:t>
            </a:r>
            <a:r>
              <a:rPr lang="ko-KR" altLang="en-US" dirty="0" err="1"/>
              <a:t>를</a:t>
            </a:r>
            <a:r>
              <a:rPr lang="ko-KR" altLang="en-US" dirty="0"/>
              <a:t> 구했다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36BE79-D1DB-5D4F-99DA-E65ED658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706" y="1067582"/>
            <a:ext cx="4155218" cy="3238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536381-7A89-4545-8B8C-9F424826E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07" y="2384735"/>
            <a:ext cx="4776493" cy="96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59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2D0C-CC95-4D1D-AF06-44835BFF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/>
              <a:t>1-4. </a:t>
            </a:r>
            <a:r>
              <a:rPr lang="ko-KR" altLang="en-US" sz="2500" dirty="0"/>
              <a:t>스펙트럼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BA2A8-B888-4A9C-AE4C-DAA1908DC219}"/>
              </a:ext>
            </a:extLst>
          </p:cNvPr>
          <p:cNvSpPr txBox="1"/>
          <p:nvPr/>
        </p:nvSpPr>
        <p:spPr>
          <a:xfrm>
            <a:off x="662925" y="4144495"/>
            <a:ext cx="5630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위에부터 순서대로 </a:t>
            </a:r>
            <a:r>
              <a:rPr lang="en-US" altLang="ko-KR" dirty="0"/>
              <a:t>x1, h, y</a:t>
            </a:r>
            <a:r>
              <a:rPr lang="ko-KR" altLang="en-US" dirty="0"/>
              <a:t>의 스펙트럼이다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X1</a:t>
            </a:r>
            <a:r>
              <a:rPr lang="ko-KR" altLang="en-US" dirty="0"/>
              <a:t>과 </a:t>
            </a:r>
            <a:r>
              <a:rPr lang="en-US" altLang="ko-KR" dirty="0"/>
              <a:t>h</a:t>
            </a:r>
            <a:r>
              <a:rPr lang="ko-KR" altLang="en-US" dirty="0"/>
              <a:t>는 </a:t>
            </a:r>
            <a:r>
              <a:rPr lang="en-US" altLang="ko-KR" dirty="0"/>
              <a:t>y</a:t>
            </a:r>
            <a:r>
              <a:rPr lang="ko-KR" altLang="en-US" dirty="0"/>
              <a:t>축 대칭된 함수로 같은 스펙트럼의 형태를 보인다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dirty="0"/>
              <a:t>Matched filter</a:t>
            </a:r>
            <a:r>
              <a:rPr lang="ko-KR" altLang="en-US" dirty="0" err="1"/>
              <a:t>를</a:t>
            </a:r>
            <a:r>
              <a:rPr lang="ko-KR" altLang="en-US" dirty="0"/>
              <a:t> 통과한 결과값인 </a:t>
            </a:r>
            <a:r>
              <a:rPr lang="en-US" altLang="ko-KR" dirty="0"/>
              <a:t>y</a:t>
            </a:r>
            <a:r>
              <a:rPr lang="ko-KR" altLang="en-US" dirty="0"/>
              <a:t>가 더 뚜렷하고 깔끔한 형태를 보인다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D6BE0C-B3FE-E14F-94F4-F395ABE3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018" y="1027906"/>
            <a:ext cx="5114682" cy="40395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FDB7FB-50A4-4F44-8C86-B5B4FECC4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1927755"/>
            <a:ext cx="4263784" cy="17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39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2D0C-CC95-4D1D-AF06-44835BFF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/>
              <a:t>2-1. </a:t>
            </a:r>
            <a:r>
              <a:rPr lang="ko-KR" altLang="en-US" sz="2500" dirty="0"/>
              <a:t>잡음을 더한 </a:t>
            </a:r>
            <a:r>
              <a:rPr lang="en-US" altLang="ko-KR" sz="2500" dirty="0"/>
              <a:t>x</a:t>
            </a:r>
            <a:r>
              <a:rPr lang="ko-KR" altLang="en-US" sz="2500" dirty="0"/>
              <a:t>에 대한 파형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BA2A8-B888-4A9C-AE4C-DAA1908DC219}"/>
              </a:ext>
            </a:extLst>
          </p:cNvPr>
          <p:cNvSpPr txBox="1"/>
          <p:nvPr/>
        </p:nvSpPr>
        <p:spPr>
          <a:xfrm>
            <a:off x="387351" y="2205394"/>
            <a:ext cx="27516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초짜리 </a:t>
            </a:r>
            <a:r>
              <a:rPr lang="en-US" altLang="ko-KR" dirty="0"/>
              <a:t>random </a:t>
            </a:r>
            <a:r>
              <a:rPr lang="ko-KR" altLang="en-US" dirty="0"/>
              <a:t>신호를 만들어 </a:t>
            </a:r>
            <a:r>
              <a:rPr lang="en-US" altLang="ko-KR" dirty="0"/>
              <a:t>x1</a:t>
            </a:r>
            <a:r>
              <a:rPr lang="ko-KR" altLang="en-US" dirty="0"/>
              <a:t>과 </a:t>
            </a:r>
            <a:r>
              <a:rPr lang="en-US" altLang="ko-KR" dirty="0"/>
              <a:t>random</a:t>
            </a:r>
            <a:r>
              <a:rPr lang="ko-KR" altLang="en-US" dirty="0"/>
              <a:t> 신호를 합해 </a:t>
            </a:r>
            <a:r>
              <a:rPr lang="en-US" altLang="ko-KR" dirty="0"/>
              <a:t>x2</a:t>
            </a:r>
            <a:r>
              <a:rPr lang="ko-KR" altLang="en-US" dirty="0" err="1"/>
              <a:t>를</a:t>
            </a:r>
            <a:r>
              <a:rPr lang="ko-KR" altLang="en-US" dirty="0"/>
              <a:t> 생성했다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X2</a:t>
            </a:r>
            <a:r>
              <a:rPr lang="ko-KR" altLang="en-US" dirty="0"/>
              <a:t>와 </a:t>
            </a:r>
            <a:r>
              <a:rPr lang="en-US" altLang="ko-KR" dirty="0"/>
              <a:t>h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convolution sum </a:t>
            </a:r>
            <a:r>
              <a:rPr lang="ko-KR" altLang="en-US" dirty="0"/>
              <a:t>하여 </a:t>
            </a:r>
            <a:r>
              <a:rPr lang="en-US" altLang="ko-KR" dirty="0"/>
              <a:t>y</a:t>
            </a:r>
            <a:r>
              <a:rPr lang="ko-KR" altLang="en-US" dirty="0" err="1"/>
              <a:t>를</a:t>
            </a:r>
            <a:r>
              <a:rPr lang="ko-KR" altLang="en-US" dirty="0"/>
              <a:t> 생성했다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위에서부터 </a:t>
            </a:r>
            <a:r>
              <a:rPr lang="en-US" altLang="ko-KR" dirty="0"/>
              <a:t>random, </a:t>
            </a:r>
          </a:p>
          <a:p>
            <a:r>
              <a:rPr lang="en-US" altLang="ko-KR" dirty="0"/>
              <a:t>x2 = random+x1, </a:t>
            </a:r>
          </a:p>
          <a:p>
            <a:r>
              <a:rPr lang="en-US" altLang="ko-KR" dirty="0"/>
              <a:t>h, y</a:t>
            </a:r>
            <a:r>
              <a:rPr lang="ko-KR" altLang="en-US" dirty="0"/>
              <a:t>의 파형이다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AAC9AD-30DB-1A42-A2E1-0A73EEB76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0" y="1027906"/>
            <a:ext cx="6273800" cy="4940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15F9D8-64CB-514C-AD57-C44C18C7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340247"/>
            <a:ext cx="24765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7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2D0C-CC95-4D1D-AF06-44835BFF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/>
              <a:t>2-2. </a:t>
            </a:r>
            <a:r>
              <a:rPr lang="ko-KR" altLang="en-US" sz="2500" dirty="0"/>
              <a:t>잡음을 섞은 신호에 대한 스펙트럼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BA2A8-B888-4A9C-AE4C-DAA1908DC219}"/>
              </a:ext>
            </a:extLst>
          </p:cNvPr>
          <p:cNvSpPr txBox="1"/>
          <p:nvPr/>
        </p:nvSpPr>
        <p:spPr>
          <a:xfrm>
            <a:off x="825007" y="4381562"/>
            <a:ext cx="4614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위에서부터</a:t>
            </a:r>
            <a:r>
              <a:rPr lang="en-US" altLang="ko-KR" dirty="0"/>
              <a:t> x2, h, y</a:t>
            </a:r>
            <a:r>
              <a:rPr lang="ko-KR" altLang="en-US" dirty="0"/>
              <a:t>의 스펙트럼이다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잡음을 </a:t>
            </a:r>
            <a:r>
              <a:rPr lang="en-US" altLang="ko-KR" dirty="0"/>
              <a:t>0</a:t>
            </a:r>
            <a:r>
              <a:rPr lang="ko-KR" altLang="en-US" dirty="0"/>
              <a:t>과</a:t>
            </a:r>
            <a:r>
              <a:rPr lang="en-US" altLang="ko-KR" dirty="0"/>
              <a:t>1</a:t>
            </a:r>
            <a:r>
              <a:rPr lang="ko-KR" altLang="en-US" dirty="0"/>
              <a:t> 사이의 </a:t>
            </a:r>
            <a:r>
              <a:rPr lang="en-US" altLang="ko-KR" dirty="0"/>
              <a:t>random</a:t>
            </a:r>
            <a:r>
              <a:rPr lang="ko-KR" altLang="en-US" dirty="0"/>
              <a:t> 값으로 설정했기 때문에 주파수 영역에서 원본 신호가 크게 손상되지는 않았다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C348C7-C4CE-AA46-B596-5571A759B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683" y="1449911"/>
            <a:ext cx="6184900" cy="4737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D7AED9-CED6-E148-93FB-7B6CA4FE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66" y="2101631"/>
            <a:ext cx="4012217" cy="168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85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2D0C-CC95-4D1D-AF06-44835BFF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/>
              <a:t>2-3. </a:t>
            </a:r>
            <a:r>
              <a:rPr lang="ko-KR" altLang="en-US" sz="2500" dirty="0"/>
              <a:t>패턴을 가지는 잡음을 더한 </a:t>
            </a:r>
            <a:r>
              <a:rPr lang="en-US" altLang="ko-KR" sz="2500" dirty="0"/>
              <a:t>x</a:t>
            </a:r>
            <a:r>
              <a:rPr lang="ko-KR" altLang="en-US" sz="2500" dirty="0"/>
              <a:t>에 대한 파형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BA2A8-B888-4A9C-AE4C-DAA1908DC219}"/>
              </a:ext>
            </a:extLst>
          </p:cNvPr>
          <p:cNvSpPr txBox="1"/>
          <p:nvPr/>
        </p:nvSpPr>
        <p:spPr>
          <a:xfrm>
            <a:off x="618066" y="2274838"/>
            <a:ext cx="28603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이번에는 </a:t>
            </a:r>
            <a:r>
              <a:rPr lang="en-US" altLang="ko-KR" dirty="0"/>
              <a:t>random</a:t>
            </a:r>
            <a:r>
              <a:rPr lang="ko-KR" altLang="en-US" dirty="0"/>
              <a:t>값이 아니라 일정한 패턴을 가지는 다른 </a:t>
            </a:r>
            <a:r>
              <a:rPr lang="ko-KR" altLang="en-US" dirty="0" err="1"/>
              <a:t>정현파를</a:t>
            </a:r>
            <a:r>
              <a:rPr lang="ko-KR" altLang="en-US" dirty="0"/>
              <a:t> 더해보았다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Matched filter</a:t>
            </a:r>
            <a:r>
              <a:rPr lang="ko-KR" altLang="en-US" dirty="0" err="1"/>
              <a:t>를</a:t>
            </a:r>
            <a:r>
              <a:rPr lang="ko-KR" altLang="en-US" dirty="0"/>
              <a:t> 통과한 결과를 보면 </a:t>
            </a:r>
            <a:r>
              <a:rPr lang="ko-KR" altLang="en-US" dirty="0" err="1"/>
              <a:t>송신신호의</a:t>
            </a:r>
            <a:r>
              <a:rPr lang="ko-KR" altLang="en-US" dirty="0"/>
              <a:t> 위치를 금방 알 수 있는 것을 알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F4AF38-7392-5B4E-974E-B254B49BE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082" y="1757642"/>
            <a:ext cx="5243751" cy="42015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EB8AFF-AE8C-DB45-8EEB-082C574B2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217" y="1415240"/>
            <a:ext cx="25781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381</Words>
  <Application>Microsoft Macintosh PowerPoint</Application>
  <PresentationFormat>와이드스크린</PresentationFormat>
  <Paragraphs>35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신호 및 시스템</vt:lpstr>
      <vt:lpstr>개요</vt:lpstr>
      <vt:lpstr>1-1. 수신(송신) 펄스 설정</vt:lpstr>
      <vt:lpstr>1-2. h(n) 설정</vt:lpstr>
      <vt:lpstr>1-3. 출력 y(n) (convolution sum)</vt:lpstr>
      <vt:lpstr>1-4. 스펙트럼 분석</vt:lpstr>
      <vt:lpstr>2-1. 잡음을 더한 x에 대한 파형</vt:lpstr>
      <vt:lpstr>2-2. 잡음을 섞은 신호에 대한 스펙트럼</vt:lpstr>
      <vt:lpstr>2-3. 패턴을 가지는 잡음을 더한 x에 대한 파형</vt:lpstr>
      <vt:lpstr>2-4. 패턴을 가지는 잡음을 섞은 신호에 대한 스펙트럼</vt:lpstr>
      <vt:lpstr>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신호 및 시스템</dc:title>
  <dc:creator>xogk39@gmail.com</dc:creator>
  <cp:lastModifiedBy>홍태하</cp:lastModifiedBy>
  <cp:revision>54</cp:revision>
  <dcterms:created xsi:type="dcterms:W3CDTF">2019-09-18T14:51:09Z</dcterms:created>
  <dcterms:modified xsi:type="dcterms:W3CDTF">2019-12-04T12:08:51Z</dcterms:modified>
</cp:coreProperties>
</file>